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notesSlides/notesSlide1.xml" ContentType="application/vnd.openxmlformats-officedocument.presentationml.notesSlide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notesSlides/notesSlide2.xml" ContentType="application/vnd.openxmlformats-officedocument.presentationml.notesSlide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notesSlides/notesSlide3.xml" ContentType="application/vnd.openxmlformats-officedocument.presentationml.notesSlide+xml"/>
  <Override PartName="/ppt/tags/tag7.xml" ContentType="application/vnd.openxmlformats-officedocument.presentationml.tags+xml"/>
  <Override PartName="/ppt/notesSlides/notesSlide4.xml" ContentType="application/vnd.openxmlformats-officedocument.presentationml.notesSlide+xml"/>
  <Override PartName="/ppt/tags/tag8.xml" ContentType="application/vnd.openxmlformats-officedocument.presentationml.tags+xml"/>
  <Override PartName="/ppt/notesSlides/notesSlide5.xml" ContentType="application/vnd.openxmlformats-officedocument.presentationml.notesSlide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6.xml" ContentType="application/vnd.openxmlformats-officedocument.presentationml.notesSlide+xml"/>
  <Override PartName="/ppt/tags/tag23.xml" ContentType="application/vnd.openxmlformats-officedocument.presentationml.tags+xml"/>
  <Override PartName="/ppt/notesSlides/notesSlide7.xml" ContentType="application/vnd.openxmlformats-officedocument.presentationml.notesSlide+xml"/>
  <Override PartName="/ppt/tags/tag24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5"/>
  </p:notesMasterIdLst>
  <p:sldIdLst>
    <p:sldId id="256" r:id="rId2"/>
    <p:sldId id="294" r:id="rId3"/>
    <p:sldId id="296" r:id="rId4"/>
    <p:sldId id="298" r:id="rId5"/>
    <p:sldId id="297" r:id="rId6"/>
    <p:sldId id="277" r:id="rId7"/>
    <p:sldId id="301" r:id="rId8"/>
    <p:sldId id="278" r:id="rId9"/>
    <p:sldId id="276" r:id="rId10"/>
    <p:sldId id="281" r:id="rId11"/>
    <p:sldId id="282" r:id="rId12"/>
    <p:sldId id="280" r:id="rId13"/>
    <p:sldId id="286" r:id="rId14"/>
    <p:sldId id="285" r:id="rId15"/>
    <p:sldId id="284" r:id="rId16"/>
    <p:sldId id="279" r:id="rId17"/>
    <p:sldId id="283" r:id="rId18"/>
    <p:sldId id="289" r:id="rId19"/>
    <p:sldId id="299" r:id="rId20"/>
    <p:sldId id="300" r:id="rId21"/>
    <p:sldId id="291" r:id="rId22"/>
    <p:sldId id="292" r:id="rId23"/>
    <p:sldId id="293" r:id="rId24"/>
  </p:sldIdLst>
  <p:sldSz cx="12192000" cy="6858000"/>
  <p:notesSz cx="6858000" cy="9144000"/>
  <p:custDataLst>
    <p:tags r:id="rId26"/>
  </p:custData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31F20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198" autoAdjust="0"/>
    <p:restoredTop sz="96445" autoAdjust="0"/>
  </p:normalViewPr>
  <p:slideViewPr>
    <p:cSldViewPr snapToGrid="0">
      <p:cViewPr varScale="1">
        <p:scale>
          <a:sx n="61" d="100"/>
          <a:sy n="61" d="100"/>
        </p:scale>
        <p:origin x="936" y="21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90" d="100"/>
          <a:sy n="90" d="100"/>
        </p:scale>
        <p:origin x="3774" y="3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gs" Target="tags/tag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hdphoto2.wdp>
</file>

<file path=ppt/media/hdphoto3.wdp>
</file>

<file path=ppt/media/image1.png>
</file>

<file path=ppt/media/image10.jpg>
</file>

<file path=ppt/media/image11.png>
</file>

<file path=ppt/media/image12.jpg>
</file>

<file path=ppt/media/image13.jpeg>
</file>

<file path=ppt/media/image14.jpeg>
</file>

<file path=ppt/media/image15.jpg>
</file>

<file path=ppt/media/image16.jpeg>
</file>

<file path=ppt/media/image17.PNG>
</file>

<file path=ppt/media/image18.jpg>
</file>

<file path=ppt/media/image19.jpeg>
</file>

<file path=ppt/media/image2.png>
</file>

<file path=ppt/media/image20.jpeg>
</file>

<file path=ppt/media/image21.jpeg>
</file>

<file path=ppt/media/image22.jpeg>
</file>

<file path=ppt/media/image23.jpe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jpe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7D610C1-77F4-499F-BF91-5B6DDBA33A9F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5EC06FC-F37D-4C63-AB5E-3FB19E8D38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621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Music as Sammy enters and welcomes guests.  House keeping – colors on name plate, restrooms, Twitter,</a:t>
            </a:r>
            <a:r>
              <a:rPr lang="en-US" baseline="0" dirty="0" smtClean="0"/>
              <a:t> headshot reminder</a:t>
            </a:r>
            <a:endParaRPr lang="en-US" dirty="0" smtClean="0"/>
          </a:p>
          <a:p>
            <a:r>
              <a:rPr lang="en-US" dirty="0" smtClean="0"/>
              <a:t>Introduce Jessica as our Executive Sponsor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06FC-F37D-4C63-AB5E-3FB19E8D388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980551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06FC-F37D-4C63-AB5E-3FB19E8D388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41986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Jessica – Mission &amp; Vision of Rise</a:t>
            </a:r>
          </a:p>
          <a:p>
            <a:r>
              <a:rPr lang="en-US" dirty="0" smtClean="0"/>
              <a:t>Introduce Rise Leadership Team</a:t>
            </a:r>
          </a:p>
          <a:p>
            <a:r>
              <a:rPr lang="en-US" dirty="0" smtClean="0"/>
              <a:t>Team goes up front as introduced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06FC-F37D-4C63-AB5E-3FB19E8D388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50536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06FC-F37D-4C63-AB5E-3FB19E8D388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47840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Jessica – Mission &amp; Vision of Rise</a:t>
            </a:r>
          </a:p>
          <a:p>
            <a:r>
              <a:rPr lang="en-US" dirty="0" smtClean="0"/>
              <a:t>Introduce Rise Leadership Team</a:t>
            </a:r>
          </a:p>
          <a:p>
            <a:r>
              <a:rPr lang="en-US" dirty="0" smtClean="0"/>
              <a:t>Team goes up front as introduced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06FC-F37D-4C63-AB5E-3FB19E8D388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196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Natalie</a:t>
            </a:r>
            <a:r>
              <a:rPr lang="en-US" baseline="0" dirty="0" smtClean="0"/>
              <a:t> &amp; Andrea to introduce</a:t>
            </a:r>
          </a:p>
          <a:p>
            <a:r>
              <a:rPr lang="en-US" baseline="0" dirty="0" smtClean="0"/>
              <a:t>Music playing during activity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06FC-F37D-4C63-AB5E-3FB19E8D388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6534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Becky to introduce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5EC06FC-F37D-4C63-AB5E-3FB19E8D388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5787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1669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415435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4142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7118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75164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65753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20561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8266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34453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9894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022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826A39-D05B-468A-BE40-1993CAF5DAC4}" type="datetimeFigureOut">
              <a:rPr lang="en-US" smtClean="0"/>
              <a:t>10/12/2019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0AEE8A-E4FF-43D0-9266-DC19FC8C98F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52914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1.xml"/><Relationship Id="rId1" Type="http://schemas.openxmlformats.org/officeDocument/2006/relationships/tags" Target="../tags/tag2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1.xml"/><Relationship Id="rId4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2.xml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3.xm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4.xml"/><Relationship Id="rId4" Type="http://schemas.openxmlformats.org/officeDocument/2006/relationships/image" Target="../media/image1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5.xml"/><Relationship Id="rId4" Type="http://schemas.openxmlformats.org/officeDocument/2006/relationships/image" Target="../media/image18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6.xml"/><Relationship Id="rId4" Type="http://schemas.openxmlformats.org/officeDocument/2006/relationships/image" Target="../media/image19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7.xml"/><Relationship Id="rId4" Type="http://schemas.openxmlformats.org/officeDocument/2006/relationships/image" Target="../media/image20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8.xml"/><Relationship Id="rId4" Type="http://schemas.openxmlformats.org/officeDocument/2006/relationships/image" Target="../media/image21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9.xml"/><Relationship Id="rId4" Type="http://schemas.openxmlformats.org/officeDocument/2006/relationships/image" Target="../media/image22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0.xml"/><Relationship Id="rId4" Type="http://schemas.openxmlformats.org/officeDocument/2006/relationships/image" Target="../media/image23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1.xml"/><Relationship Id="rId4" Type="http://schemas.openxmlformats.org/officeDocument/2006/relationships/image" Target="../media/image24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2.xml"/><Relationship Id="rId5" Type="http://schemas.openxmlformats.org/officeDocument/2006/relationships/image" Target="../media/image25.png"/><Relationship Id="rId4" Type="http://schemas.openxmlformats.org/officeDocument/2006/relationships/image" Target="../media/image2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3.xml"/><Relationship Id="rId5" Type="http://schemas.openxmlformats.org/officeDocument/2006/relationships/image" Target="../media/image26.jpeg"/><Relationship Id="rId4" Type="http://schemas.openxmlformats.org/officeDocument/2006/relationships/image" Target="../media/image2.pn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0.png"/><Relationship Id="rId3" Type="http://schemas.openxmlformats.org/officeDocument/2006/relationships/image" Target="../media/image27.png"/><Relationship Id="rId7" Type="http://schemas.microsoft.com/office/2007/relationships/hdphoto" Target="../media/hdphoto2.wdp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4.xml"/><Relationship Id="rId6" Type="http://schemas.openxmlformats.org/officeDocument/2006/relationships/image" Target="../media/image29.png"/><Relationship Id="rId5" Type="http://schemas.microsoft.com/office/2007/relationships/hdphoto" Target="../media/hdphoto1.wdp"/><Relationship Id="rId4" Type="http://schemas.openxmlformats.org/officeDocument/2006/relationships/image" Target="../media/image28.png"/><Relationship Id="rId9" Type="http://schemas.microsoft.com/office/2007/relationships/hdphoto" Target="../media/hdphoto3.wdp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Relationship Id="rId6" Type="http://schemas.openxmlformats.org/officeDocument/2006/relationships/image" Target="../media/image9.jpg"/><Relationship Id="rId5" Type="http://schemas.openxmlformats.org/officeDocument/2006/relationships/image" Target="../media/image8.jpeg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Relationship Id="rId5" Type="http://schemas.openxmlformats.org/officeDocument/2006/relationships/image" Target="../media/image10.jp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8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9.xml"/><Relationship Id="rId4" Type="http://schemas.openxmlformats.org/officeDocument/2006/relationships/image" Target="../media/image12.jp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0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577" y="1205345"/>
            <a:ext cx="12194577" cy="435587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14418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Natalie Cameron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82653" y="2009955"/>
            <a:ext cx="6226909" cy="2890907"/>
          </a:xfrm>
        </p:spPr>
        <p:txBody>
          <a:bodyPr>
            <a:normAutofit fontScale="62500" lnSpcReduction="20000"/>
          </a:bodyPr>
          <a:lstStyle/>
          <a:p>
            <a:pPr marL="0" indent="0">
              <a:buNone/>
            </a:pPr>
            <a:r>
              <a:rPr lang="en-US" sz="4400" b="1" dirty="0" smtClean="0"/>
              <a:t>Sr. Financial Analyst </a:t>
            </a:r>
          </a:p>
          <a:p>
            <a:pPr marL="0" indent="0">
              <a:buNone/>
            </a:pPr>
            <a:r>
              <a:rPr lang="en-US" sz="4400" b="1" dirty="0" smtClean="0"/>
              <a:t>Grafton, ND</a:t>
            </a:r>
          </a:p>
          <a:p>
            <a:pPr marL="0" indent="0">
              <a:buNone/>
            </a:pPr>
            <a:endParaRPr lang="en-US" sz="4400" dirty="0" smtClean="0"/>
          </a:p>
          <a:p>
            <a:pPr marL="0" indent="0">
              <a:buNone/>
            </a:pPr>
            <a:r>
              <a:rPr lang="en-US" sz="4400" dirty="0" smtClean="0"/>
              <a:t>Fun Fact: </a:t>
            </a:r>
            <a:r>
              <a:rPr lang="en-US" sz="4400" i="1" dirty="0" smtClean="0"/>
              <a:t>I </a:t>
            </a:r>
            <a:r>
              <a:rPr lang="en-US" sz="4400" i="1" dirty="0"/>
              <a:t>am a Certified Public Accountant, but I decided to pursue a career more centered in financial analysis than public accounting.</a:t>
            </a:r>
          </a:p>
          <a:p>
            <a:pPr marL="0" indent="0">
              <a:buNone/>
            </a:pPr>
            <a:r>
              <a:rPr lang="en-US" dirty="0"/>
              <a:t> 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4016" y="1690688"/>
            <a:ext cx="4075765" cy="435133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9997154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Brendon Foss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35404" y="2150687"/>
            <a:ext cx="7050505" cy="198120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AVP Loan Officer </a:t>
            </a:r>
          </a:p>
          <a:p>
            <a:pPr marL="0" indent="0">
              <a:buNone/>
            </a:pPr>
            <a:r>
              <a:rPr lang="en-US" b="1" dirty="0" smtClean="0"/>
              <a:t>Morris/Alexandria, MN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 smtClean="0"/>
              <a:t>Fun Fact: </a:t>
            </a:r>
            <a:r>
              <a:rPr lang="en-US" i="1" dirty="0"/>
              <a:t>M</a:t>
            </a:r>
            <a:r>
              <a:rPr lang="en-US" i="1" dirty="0" smtClean="0"/>
              <a:t>y </a:t>
            </a:r>
            <a:r>
              <a:rPr lang="en-US" i="1" dirty="0"/>
              <a:t>wife and I are expecting our first child in March 2020! Hello sleepless nights….</a:t>
            </a:r>
            <a:r>
              <a:rPr lang="en-US" i="1" dirty="0" smtClean="0"/>
              <a:t> </a:t>
            </a:r>
            <a:endParaRPr lang="en-US" i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3541" y="1586615"/>
            <a:ext cx="3424626" cy="46291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394025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Becky </a:t>
            </a:r>
            <a:r>
              <a:rPr lang="en-US" sz="6000" dirty="0" err="1" smtClean="0"/>
              <a:t>Huhnerkoch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18981" y="2363638"/>
            <a:ext cx="6392173" cy="250371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AVP Credit Officer</a:t>
            </a:r>
          </a:p>
          <a:p>
            <a:pPr marL="0" indent="0">
              <a:buNone/>
            </a:pPr>
            <a:r>
              <a:rPr lang="en-US" b="1" dirty="0" smtClean="0"/>
              <a:t>Redwood Falls, M</a:t>
            </a:r>
            <a:r>
              <a:rPr lang="en-US" dirty="0" smtClean="0"/>
              <a:t>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Fun Fact: </a:t>
            </a:r>
            <a:r>
              <a:rPr lang="en-US" i="1" dirty="0" smtClean="0"/>
              <a:t>I love science fiction books.</a:t>
            </a:r>
            <a:endParaRPr lang="en-US" i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7249" y="1485158"/>
            <a:ext cx="3474720" cy="486460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7642335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Brad Lindblad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693241" y="2412865"/>
            <a:ext cx="5818165" cy="19067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Data Scientist </a:t>
            </a:r>
          </a:p>
          <a:p>
            <a:pPr marL="0" indent="0">
              <a:buNone/>
            </a:pPr>
            <a:r>
              <a:rPr lang="en-US" b="1" dirty="0" smtClean="0"/>
              <a:t>Fargo, ND</a:t>
            </a:r>
            <a:endParaRPr lang="en-US" b="1" dirty="0"/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Fun Fact: </a:t>
            </a:r>
            <a:r>
              <a:rPr lang="en-US" i="1" dirty="0" smtClean="0"/>
              <a:t>I run a beet farm/bed and breakfast.</a:t>
            </a:r>
            <a:endParaRPr lang="en-US" i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8502" y="1866035"/>
            <a:ext cx="2902104" cy="38694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3122196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Andrea Olson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37994" y="2228338"/>
            <a:ext cx="5558589" cy="189296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Learning and Development Specialist </a:t>
            </a:r>
          </a:p>
          <a:p>
            <a:pPr marL="0" indent="0">
              <a:buNone/>
            </a:pPr>
            <a:r>
              <a:rPr lang="en-US" b="1" dirty="0" smtClean="0"/>
              <a:t>Fargo, ND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Favorite Quote: </a:t>
            </a:r>
            <a:r>
              <a:rPr lang="en-US" i="1" dirty="0" smtClean="0"/>
              <a:t>I never lose, I either win or learn. - </a:t>
            </a:r>
            <a:r>
              <a:rPr lang="en-US" dirty="0" smtClean="0"/>
              <a:t>Nelson Mandela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453" y="1932316"/>
            <a:ext cx="4808652" cy="360648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9073793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Jade Pinter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01081" y="2122907"/>
            <a:ext cx="5943381" cy="2112209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Customer Service Representative </a:t>
            </a:r>
          </a:p>
          <a:p>
            <a:pPr marL="0" indent="0">
              <a:buNone/>
            </a:pPr>
            <a:r>
              <a:rPr lang="en-US" b="1" dirty="0" smtClean="0"/>
              <a:t>Medford, WI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Fun Fact: </a:t>
            </a:r>
            <a:r>
              <a:rPr lang="en-US" i="1" dirty="0" smtClean="0"/>
              <a:t>I like my cows so much that I brought them on my vacation.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688" y="1690688"/>
            <a:ext cx="3551413" cy="497231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04250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Brady Rose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34867" y="1977467"/>
            <a:ext cx="6673370" cy="241504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AVP Loan Officer </a:t>
            </a:r>
          </a:p>
          <a:p>
            <a:pPr marL="0" indent="0">
              <a:buNone/>
            </a:pPr>
            <a:r>
              <a:rPr lang="en-US" b="1" dirty="0" smtClean="0"/>
              <a:t>Graceville, MN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i="1" dirty="0" smtClean="0"/>
              <a:t>Favorite Quote: Don’t wait for opportunity, create it! - </a:t>
            </a:r>
            <a:r>
              <a:rPr lang="en-US" dirty="0" err="1" smtClean="0"/>
              <a:t>Debasish</a:t>
            </a:r>
            <a:r>
              <a:rPr lang="en-US" dirty="0" smtClean="0"/>
              <a:t> </a:t>
            </a:r>
            <a:r>
              <a:rPr lang="en-US" dirty="0" err="1"/>
              <a:t>Mridha</a:t>
            </a:r>
            <a:endParaRPr lang="en-US" i="1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0946" y="1521454"/>
            <a:ext cx="3683629" cy="460525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8967956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Adam Ulbricht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29463" y="1945940"/>
            <a:ext cx="6224337" cy="266616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Marketing Communications Consultant </a:t>
            </a:r>
          </a:p>
          <a:p>
            <a:pPr marL="0" indent="0">
              <a:buNone/>
            </a:pPr>
            <a:r>
              <a:rPr lang="en-US" b="1" dirty="0" smtClean="0"/>
              <a:t>Willmar, MN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Fun Fact: </a:t>
            </a:r>
            <a:r>
              <a:rPr lang="en-US" i="1" dirty="0" smtClean="0"/>
              <a:t>I once sang the song “Baby Got Back” by Sir Mix-A-Lot on live Polish radio.</a:t>
            </a:r>
            <a:endParaRPr lang="en-US" i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6009" y="1573242"/>
            <a:ext cx="3393374" cy="475072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923632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Mark Vetter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8641" y="2037967"/>
            <a:ext cx="4876799" cy="2659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Market Vice President </a:t>
            </a:r>
          </a:p>
          <a:p>
            <a:pPr marL="0" indent="0">
              <a:buNone/>
            </a:pPr>
            <a:r>
              <a:rPr lang="en-US" b="1" dirty="0" err="1" smtClean="0"/>
              <a:t>LaMoure</a:t>
            </a:r>
            <a:r>
              <a:rPr lang="en-US" b="1" dirty="0" smtClean="0"/>
              <a:t>, ND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Fun Fact: </a:t>
            </a:r>
            <a:r>
              <a:rPr lang="en-US" i="1" dirty="0" smtClean="0"/>
              <a:t> In my spare time I like to hunt, fish and garden.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535" y="1690688"/>
            <a:ext cx="3581400" cy="44767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8998081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Anna Lemm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48641" y="2037966"/>
            <a:ext cx="5308499" cy="2829389"/>
          </a:xfrm>
        </p:spPr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en-US" sz="3000" b="1" dirty="0" smtClean="0"/>
              <a:t>Marketing Communications and Education Intern</a:t>
            </a:r>
          </a:p>
          <a:p>
            <a:pPr marL="0" indent="0">
              <a:buNone/>
            </a:pPr>
            <a:r>
              <a:rPr lang="en-US" b="1" dirty="0" smtClean="0"/>
              <a:t>Fargo, ND</a:t>
            </a:r>
          </a:p>
          <a:p>
            <a:pPr marL="0" indent="0">
              <a:buNone/>
            </a:pPr>
            <a:endParaRPr lang="en-US" i="1" dirty="0" smtClean="0"/>
          </a:p>
          <a:p>
            <a:pPr marL="0" indent="0">
              <a:buNone/>
            </a:pPr>
            <a:r>
              <a:rPr lang="en-US" i="1" dirty="0" smtClean="0"/>
              <a:t>Fun Fact: Anna was recently crowned NDSU Homecoming Queen.</a:t>
            </a:r>
            <a:endParaRPr lang="en-US" i="1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899" r="18356"/>
          <a:stretch/>
        </p:blipFill>
        <p:spPr>
          <a:xfrm>
            <a:off x="1035171" y="1690688"/>
            <a:ext cx="3674852" cy="464475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04281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1770" y="626866"/>
            <a:ext cx="10515600" cy="1995564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Engage with us on Twitter!</a:t>
            </a:r>
          </a:p>
          <a:p>
            <a:pPr marL="0" indent="0" algn="ctr">
              <a:buNone/>
            </a:pPr>
            <a:r>
              <a:rPr lang="en-US" sz="4800" dirty="0" smtClean="0"/>
              <a:t>#AgCRise</a:t>
            </a:r>
          </a:p>
          <a:p>
            <a:pPr marL="0" indent="0" algn="ctr">
              <a:buNone/>
            </a:pPr>
            <a:endParaRPr lang="en-US" sz="4800" dirty="0" smtClean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4"/>
          <a:srcRect l="2900" t="6136" r="6410" b="2263"/>
          <a:stretch/>
        </p:blipFill>
        <p:spPr>
          <a:xfrm rot="20764872">
            <a:off x="958163" y="2061358"/>
            <a:ext cx="3598715" cy="42339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5013272" y="3104617"/>
            <a:ext cx="6710026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There will be a prize given for the Tweet that generates the most</a:t>
            </a:r>
            <a:r>
              <a:rPr lang="en-US" sz="2400" dirty="0"/>
              <a:t> </a:t>
            </a:r>
            <a:r>
              <a:rPr lang="en-US" sz="2400" b="1" dirty="0" smtClean="0"/>
              <a:t>Likes</a:t>
            </a:r>
            <a:r>
              <a:rPr lang="en-US" sz="2400" dirty="0" smtClean="0"/>
              <a:t>, </a:t>
            </a:r>
            <a:r>
              <a:rPr lang="en-US" sz="2400" b="1" dirty="0" smtClean="0"/>
              <a:t>Comments</a:t>
            </a:r>
            <a:r>
              <a:rPr lang="en-US" sz="2400" dirty="0" smtClean="0"/>
              <a:t>, and </a:t>
            </a:r>
            <a:r>
              <a:rPr lang="en-US" sz="2400" b="1" dirty="0" smtClean="0"/>
              <a:t>Retweets</a:t>
            </a:r>
            <a:endParaRPr lang="en-US" sz="24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358790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Kendra Neu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14136" y="2020714"/>
            <a:ext cx="4876799" cy="265986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b="1" dirty="0" smtClean="0"/>
              <a:t>Marketing and Education Intern</a:t>
            </a:r>
          </a:p>
          <a:p>
            <a:pPr marL="0" indent="0">
              <a:buNone/>
            </a:pPr>
            <a:r>
              <a:rPr lang="en-US" b="1" dirty="0" smtClean="0"/>
              <a:t>Fargo, ND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i="1" dirty="0" smtClean="0"/>
              <a:t>Fun Fact: Kendra has traveled to South Africa.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/>
          <a:srcRect l="6727" t="1279" r="3530"/>
          <a:stretch/>
        </p:blipFill>
        <p:spPr>
          <a:xfrm>
            <a:off x="1078301" y="1690688"/>
            <a:ext cx="4028537" cy="400265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673638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85377"/>
            <a:ext cx="12206177" cy="1960030"/>
          </a:xfrm>
        </p:spPr>
        <p:txBody>
          <a:bodyPr>
            <a:normAutofit fontScale="32500" lnSpcReduction="20000"/>
          </a:bodyPr>
          <a:lstStyle/>
          <a:p>
            <a:pPr marL="0" indent="0">
              <a:buNone/>
            </a:pPr>
            <a:endParaRPr lang="en-US" sz="13800" dirty="0" smtClean="0">
              <a:latin typeface="+mj-lt"/>
            </a:endParaRPr>
          </a:p>
          <a:p>
            <a:pPr marL="0" indent="0" algn="ctr">
              <a:buNone/>
            </a:pPr>
            <a:r>
              <a:rPr lang="en-US" sz="29500" dirty="0" smtClean="0">
                <a:latin typeface="+mj-lt"/>
              </a:rPr>
              <a:t>People BINGO </a:t>
            </a:r>
            <a:endParaRPr lang="en-US" sz="29500" dirty="0">
              <a:latin typeface="+mj-lt"/>
            </a:endParaRPr>
          </a:p>
          <a:p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4145" y="5214206"/>
            <a:ext cx="4313430" cy="1836293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158916" y="2590590"/>
            <a:ext cx="4916495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 dirty="0" smtClean="0"/>
              <a:t>Be the first to get a </a:t>
            </a:r>
            <a:r>
              <a:rPr lang="en-US" sz="4400" b="1" dirty="0" smtClean="0"/>
              <a:t>BLACKOUT</a:t>
            </a:r>
            <a:r>
              <a:rPr lang="en-US" sz="4400" dirty="0" smtClean="0"/>
              <a:t> &amp; </a:t>
            </a:r>
            <a:r>
              <a:rPr lang="en-US" sz="4400" b="1" dirty="0" smtClean="0"/>
              <a:t>Ding the Bell </a:t>
            </a:r>
            <a:r>
              <a:rPr lang="en-US" sz="4400" dirty="0" smtClean="0"/>
              <a:t>to win!</a:t>
            </a:r>
            <a:endParaRPr lang="en-US" sz="4400" dirty="0"/>
          </a:p>
        </p:txBody>
      </p:sp>
      <p:grpSp>
        <p:nvGrpSpPr>
          <p:cNvPr id="9" name="Group 8"/>
          <p:cNvGrpSpPr/>
          <p:nvPr/>
        </p:nvGrpSpPr>
        <p:grpSpPr>
          <a:xfrm rot="20637763">
            <a:off x="1745986" y="2612019"/>
            <a:ext cx="2859138" cy="3690088"/>
            <a:chOff x="2413147" y="2448102"/>
            <a:chExt cx="2857500" cy="386715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413147" y="2448102"/>
              <a:ext cx="2857500" cy="3867150"/>
            </a:xfrm>
            <a:prstGeom prst="rect">
              <a:avLst/>
            </a:prstGeom>
          </p:spPr>
        </p:pic>
        <p:sp>
          <p:nvSpPr>
            <p:cNvPr id="8" name="Rectangle 7"/>
            <p:cNvSpPr/>
            <p:nvPr/>
          </p:nvSpPr>
          <p:spPr>
            <a:xfrm>
              <a:off x="5086616" y="2513537"/>
              <a:ext cx="153109" cy="170121"/>
            </a:xfrm>
            <a:prstGeom prst="rect">
              <a:avLst/>
            </a:prstGeom>
            <a:solidFill>
              <a:srgbClr val="231F20"/>
            </a:solidFill>
            <a:ln>
              <a:solidFill>
                <a:srgbClr val="231F2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743766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5364" y="2666893"/>
            <a:ext cx="3782291" cy="1325563"/>
          </a:xfrm>
        </p:spPr>
        <p:txBody>
          <a:bodyPr>
            <a:normAutofit/>
          </a:bodyPr>
          <a:lstStyle/>
          <a:p>
            <a:r>
              <a:rPr lang="en-US" sz="6000" dirty="0" smtClean="0"/>
              <a:t> Missy Ohe</a:t>
            </a:r>
            <a:endParaRPr lang="en-US" sz="60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7731" y="803564"/>
            <a:ext cx="7088978" cy="505222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037906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751121"/>
            <a:ext cx="12150887" cy="1325563"/>
          </a:xfrm>
        </p:spPr>
        <p:txBody>
          <a:bodyPr>
            <a:normAutofit/>
          </a:bodyPr>
          <a:lstStyle/>
          <a:p>
            <a:pPr algn="ctr"/>
            <a:r>
              <a:rPr lang="en-US" sz="6000" dirty="0" smtClean="0"/>
              <a:t> What Bus are You Riding?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86195" y="1958031"/>
            <a:ext cx="6602135" cy="667189"/>
          </a:xfrm>
        </p:spPr>
        <p:txBody>
          <a:bodyPr>
            <a:noAutofit/>
          </a:bodyPr>
          <a:lstStyle/>
          <a:p>
            <a:pPr marL="0" indent="0" algn="ctr">
              <a:buNone/>
            </a:pPr>
            <a:r>
              <a:rPr lang="en-US" dirty="0" smtClean="0"/>
              <a:t>The color on the back of your name plate represents what bus you will ride! </a:t>
            </a:r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5552" y="5393606"/>
            <a:ext cx="3892023" cy="165689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37833" y1="62222" x2="37833" y2="62222"/>
                        <a14:foregroundMark x1="64750" y1="62381" x2="64750" y2="62381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7581" y="3081253"/>
            <a:ext cx="3876970" cy="2035409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6" cstate="print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10000" b="90000" l="10000" r="90000">
                        <a14:foregroundMark x1="38583" y1="65714" x2="38583" y2="65714"/>
                        <a14:foregroundMark x1="65667" y1="63810" x2="65667" y2="6381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50671" y="3040995"/>
            <a:ext cx="3888725" cy="204158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8" cstate="print">
            <a:extLst>
              <a:ext uri="{BEBA8EAE-BF5A-486C-A8C5-ECC9F3942E4B}">
                <a14:imgProps xmlns:a14="http://schemas.microsoft.com/office/drawing/2010/main">
                  <a14:imgLayer r:embed="rId9">
                    <a14:imgEffect>
                      <a14:backgroundRemoval t="10000" b="90000" l="10000" r="90000">
                        <a14:foregroundMark x1="38417" y1="62698" x2="38417" y2="62698"/>
                        <a14:foregroundMark x1="64583" y1="62540" x2="64583" y2="6254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4082" y="3006908"/>
            <a:ext cx="4018578" cy="2109754"/>
          </a:xfrm>
          <a:prstGeom prst="rect">
            <a:avLst/>
          </a:prstGeom>
        </p:spPr>
      </p:pic>
      <p:sp>
        <p:nvSpPr>
          <p:cNvPr id="8" name="Title 1"/>
          <p:cNvSpPr txBox="1">
            <a:spLocks/>
          </p:cNvSpPr>
          <p:nvPr/>
        </p:nvSpPr>
        <p:spPr>
          <a:xfrm>
            <a:off x="1338322" y="5532437"/>
            <a:ext cx="536989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7200" b="1" smtClean="0"/>
              <a:t> </a:t>
            </a:r>
            <a:r>
              <a:rPr lang="en-US" sz="3600" b="1" smtClean="0"/>
              <a:t>Buses </a:t>
            </a:r>
            <a:r>
              <a:rPr lang="en-US" sz="3600" b="1" dirty="0" smtClean="0"/>
              <a:t>Will Load @ 12:45</a:t>
            </a:r>
            <a:endParaRPr lang="en-US" sz="3600" b="1" dirty="0"/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29779534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-1" y="282126"/>
            <a:ext cx="12147259" cy="5405609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Who’s Here?</a:t>
            </a:r>
            <a:endParaRPr lang="en-US" sz="48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91626" y="5687735"/>
            <a:ext cx="3201116" cy="136276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5"/>
          <a:srcRect r="755" b="1946"/>
          <a:stretch/>
        </p:blipFill>
        <p:spPr>
          <a:xfrm>
            <a:off x="1737919" y="1089168"/>
            <a:ext cx="8546984" cy="4892184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082650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201335"/>
            <a:ext cx="12192000" cy="5629013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4800" dirty="0" smtClean="0"/>
              <a:t>Who’s Here?</a:t>
            </a:r>
            <a:endParaRPr lang="en-US" sz="48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08813" y="5620624"/>
            <a:ext cx="3358761" cy="142987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4"/>
          <a:srcRect l="659" t="520" r="276" b="1620"/>
          <a:stretch/>
        </p:blipFill>
        <p:spPr>
          <a:xfrm>
            <a:off x="1602365" y="1090569"/>
            <a:ext cx="8590259" cy="4903569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646984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01791" y="316916"/>
            <a:ext cx="4788419" cy="933097"/>
          </a:xfrm>
        </p:spPr>
        <p:txBody>
          <a:bodyPr>
            <a:noAutofit/>
          </a:bodyPr>
          <a:lstStyle/>
          <a:p>
            <a:pPr algn="ctr"/>
            <a:r>
              <a:rPr lang="en-US" sz="6600" dirty="0" smtClean="0"/>
              <a:t>What is Rise?</a:t>
            </a:r>
            <a:endParaRPr lang="en-US" sz="6600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93150" y="1422541"/>
            <a:ext cx="4908431" cy="3272287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092165">
            <a:off x="713586" y="2303255"/>
            <a:ext cx="4701264" cy="3525948"/>
          </a:xfrm>
          <a:prstGeom prst="rect">
            <a:avLst/>
          </a:prstGeom>
          <a:ln w="38100" cap="sq">
            <a:solidFill>
              <a:srgbClr val="000000"/>
            </a:solidFill>
            <a:prstDash val="solid"/>
            <a:miter lim="800000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168100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600" dirty="0" smtClean="0"/>
              <a:t> Jessica </a:t>
            </a:r>
            <a:r>
              <a:rPr lang="en-US" sz="6600" dirty="0" err="1" smtClean="0"/>
              <a:t>Fyre</a:t>
            </a:r>
            <a:r>
              <a:rPr lang="en-US" sz="6600" dirty="0" smtClean="0"/>
              <a:t> </a:t>
            </a:r>
            <a:endParaRPr lang="en-US" sz="66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20906" y="2125827"/>
            <a:ext cx="6452558" cy="2306390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Rise Executive Sponsor</a:t>
            </a:r>
          </a:p>
          <a:p>
            <a:pPr marL="0" indent="0">
              <a:buNone/>
            </a:pPr>
            <a:r>
              <a:rPr lang="en-US" b="1" dirty="0" smtClean="0"/>
              <a:t>SVP General Counsel</a:t>
            </a:r>
          </a:p>
          <a:p>
            <a:pPr marL="0" indent="0">
              <a:buNone/>
            </a:pPr>
            <a:endParaRPr lang="en-US" dirty="0" smtClean="0"/>
          </a:p>
          <a:p>
            <a:pPr marL="0" indent="0">
              <a:buNone/>
            </a:pPr>
            <a:r>
              <a:rPr lang="en-US" dirty="0" smtClean="0"/>
              <a:t>Favorite Quote: </a:t>
            </a:r>
            <a:r>
              <a:rPr lang="en-US" dirty="0"/>
              <a:t> </a:t>
            </a:r>
            <a:r>
              <a:rPr lang="en-US" i="1" dirty="0"/>
              <a:t>Today is the oldest you’ve ever been, and the youngest you’ll ever be again.</a:t>
            </a:r>
            <a:r>
              <a:rPr lang="en-US" dirty="0"/>
              <a:t> </a:t>
            </a:r>
            <a:r>
              <a:rPr lang="en-US" dirty="0" smtClean="0"/>
              <a:t>- Eleanor </a:t>
            </a:r>
            <a:r>
              <a:rPr lang="en-US" dirty="0"/>
              <a:t>Roosevelt</a:t>
            </a:r>
            <a:r>
              <a:rPr lang="en-US" dirty="0" smtClean="0"/>
              <a:t>  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3610" y="1774246"/>
            <a:ext cx="3804027" cy="464331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753933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206" y="145966"/>
            <a:ext cx="10849588" cy="671203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652027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63718" y="360872"/>
            <a:ext cx="10515600" cy="1325563"/>
          </a:xfrm>
        </p:spPr>
        <p:txBody>
          <a:bodyPr>
            <a:normAutofit/>
          </a:bodyPr>
          <a:lstStyle/>
          <a:p>
            <a:r>
              <a:rPr lang="en-US" sz="6000" dirty="0" smtClean="0"/>
              <a:t> Robin Smith-Masog 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8611" y="2277980"/>
            <a:ext cx="5454316" cy="273415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b="1" dirty="0" smtClean="0"/>
              <a:t>Rise Team Advisor </a:t>
            </a:r>
          </a:p>
          <a:p>
            <a:pPr marL="0" indent="0">
              <a:buNone/>
            </a:pPr>
            <a:r>
              <a:rPr lang="en-US" b="1" dirty="0" smtClean="0"/>
              <a:t>VP Organizational Development</a:t>
            </a:r>
          </a:p>
          <a:p>
            <a:pPr marL="0" indent="0">
              <a:buNone/>
            </a:pPr>
            <a:endParaRPr lang="en-US" b="1" dirty="0"/>
          </a:p>
          <a:p>
            <a:pPr marL="0" indent="0">
              <a:buNone/>
            </a:pPr>
            <a:r>
              <a:rPr lang="en-US" dirty="0" smtClean="0"/>
              <a:t>Favorite Quote: </a:t>
            </a:r>
            <a:r>
              <a:rPr lang="en-US" i="1" dirty="0" smtClean="0"/>
              <a:t>When </a:t>
            </a:r>
            <a:r>
              <a:rPr lang="en-US" i="1" dirty="0"/>
              <a:t>you learn, teach. When you get, give.</a:t>
            </a:r>
            <a:r>
              <a:rPr lang="en-US" dirty="0"/>
              <a:t> - Maya Angelou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98933" y="1885950"/>
            <a:ext cx="5032048" cy="463157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443491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alpha val="76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6000" dirty="0" smtClean="0"/>
              <a:t> Sammy Baxter</a:t>
            </a:r>
            <a:endParaRPr lang="en-US" sz="60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253486" y="2095855"/>
            <a:ext cx="6556076" cy="2771501"/>
          </a:xfrm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b="1" dirty="0" smtClean="0"/>
              <a:t>Insurance Specialist </a:t>
            </a:r>
          </a:p>
          <a:p>
            <a:pPr marL="0" indent="0">
              <a:buNone/>
            </a:pPr>
            <a:r>
              <a:rPr lang="en-US" b="1" dirty="0" smtClean="0"/>
              <a:t>Graceville, MN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 smtClean="0"/>
              <a:t>Favorite Quote: </a:t>
            </a:r>
            <a:r>
              <a:rPr lang="en-US" i="1" dirty="0" smtClean="0"/>
              <a:t>It </a:t>
            </a:r>
            <a:r>
              <a:rPr lang="en-US" i="1" dirty="0"/>
              <a:t>is our choices that show what we truly are, far more than our </a:t>
            </a:r>
            <a:r>
              <a:rPr lang="en-US" i="1" dirty="0" smtClean="0"/>
              <a:t>abilities.  - </a:t>
            </a:r>
            <a:r>
              <a:rPr lang="en-US" dirty="0" smtClean="0"/>
              <a:t>J</a:t>
            </a:r>
            <a:r>
              <a:rPr lang="en-US" dirty="0"/>
              <a:t>. K Rowling</a:t>
            </a:r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4" name="Content Placeholder 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9396" y="4867356"/>
            <a:ext cx="5128179" cy="21831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2986" y="1775367"/>
            <a:ext cx="3668056" cy="458545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09434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  <p:tag name="ARTICULATE_SLIDE_COUNT" val="22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SLIDE_THUMBNAIL_REFRESH" val="1"/>
</p:tagLst>
</file>

<file path=ppt/theme/theme1.xml><?xml version="1.0" encoding="utf-8"?>
<a:theme xmlns:a="http://schemas.openxmlformats.org/drawingml/2006/main" name="RIS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ISE" id="{7E42DE17-7F77-4F27-A156-72032C41384C}" vid="{65DA5456-06DD-42D7-85F9-9AB39B53A20C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RISE</Template>
  <TotalTime>1282</TotalTime>
  <Words>517</Words>
  <Application>Microsoft Office PowerPoint</Application>
  <PresentationFormat>Widescreen</PresentationFormat>
  <Paragraphs>106</Paragraphs>
  <Slides>23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RISE</vt:lpstr>
      <vt:lpstr>PowerPoint Presentation</vt:lpstr>
      <vt:lpstr> </vt:lpstr>
      <vt:lpstr> </vt:lpstr>
      <vt:lpstr> </vt:lpstr>
      <vt:lpstr>What is Rise?</vt:lpstr>
      <vt:lpstr> Jessica Fyre </vt:lpstr>
      <vt:lpstr>PowerPoint Presentation</vt:lpstr>
      <vt:lpstr> Robin Smith-Masog </vt:lpstr>
      <vt:lpstr> Sammy Baxter</vt:lpstr>
      <vt:lpstr> Natalie Cameron</vt:lpstr>
      <vt:lpstr> Brendon Foss </vt:lpstr>
      <vt:lpstr> Becky Huhnerkoch</vt:lpstr>
      <vt:lpstr> Brad Lindblad</vt:lpstr>
      <vt:lpstr> Andrea Olson </vt:lpstr>
      <vt:lpstr> Jade Pinter</vt:lpstr>
      <vt:lpstr> Brady Rose</vt:lpstr>
      <vt:lpstr> Adam Ulbricht</vt:lpstr>
      <vt:lpstr> Mark Vetter</vt:lpstr>
      <vt:lpstr> Anna Lemm</vt:lpstr>
      <vt:lpstr> Kendra Neu</vt:lpstr>
      <vt:lpstr> </vt:lpstr>
      <vt:lpstr> Missy Ohe</vt:lpstr>
      <vt:lpstr> What Bus are You Riding?</vt:lpstr>
    </vt:vector>
  </TitlesOfParts>
  <Company>FPI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Lemm, Anna</dc:creator>
  <cp:lastModifiedBy>Baxter, Samantha</cp:lastModifiedBy>
  <cp:revision>162</cp:revision>
  <dcterms:created xsi:type="dcterms:W3CDTF">2019-09-27T18:45:33Z</dcterms:created>
  <dcterms:modified xsi:type="dcterms:W3CDTF">2019-10-12T20:58:19Z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rticulateGUID">
    <vt:lpwstr>30E0479A-8953-4F5D-B415-74989F366692</vt:lpwstr>
  </property>
  <property fmtid="{D5CDD505-2E9C-101B-9397-08002B2CF9AE}" pid="3" name="ArticulatePath">
    <vt:lpwstr>RISE DAY 1 Presentaion</vt:lpwstr>
  </property>
</Properties>
</file>

<file path=docProps/thumbnail.jpeg>
</file>